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6283" y="2267838"/>
            <a:ext cx="6631432" cy="1367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Декоративно-прикладное</a:t>
            </a:r>
          </a:p>
          <a:p>
            <a:pPr marL="285750" algn="ctr">
              <a:lnSpc>
                <a:spcPct val="100000"/>
              </a:lnSpc>
            </a:pPr>
            <a:r>
              <a:rPr spc="-35" dirty="0"/>
              <a:t>искусство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07310" y="3685413"/>
            <a:ext cx="39268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45" dirty="0">
                <a:solidFill>
                  <a:srgbClr val="FFFFFF"/>
                </a:solidFill>
                <a:latin typeface="Arial"/>
                <a:cs typeface="Arial"/>
              </a:rPr>
              <a:t>народа</a:t>
            </a:r>
            <a:r>
              <a:rPr sz="4400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" dirty="0">
                <a:solidFill>
                  <a:srgbClr val="FFFFFF"/>
                </a:solidFill>
                <a:latin typeface="Arial"/>
                <a:cs typeface="Arial"/>
              </a:rPr>
              <a:t>ХАНТЫ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89597" y="5953759"/>
            <a:ext cx="19170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Воспитатель: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Бакулина</a:t>
            </a:r>
            <a:r>
              <a:rPr sz="12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Д.В.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162" y="1600200"/>
            <a:ext cx="6797675" cy="453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687" y="1571625"/>
            <a:ext cx="6796024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162" y="1600200"/>
            <a:ext cx="6797675" cy="453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162" y="1600200"/>
            <a:ext cx="6797675" cy="453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1750" y="571500"/>
            <a:ext cx="4000500" cy="5330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9908" y="1485646"/>
            <a:ext cx="51231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85" dirty="0"/>
              <a:t>Спасибо </a:t>
            </a:r>
            <a:r>
              <a:rPr sz="4000" spc="-165" dirty="0"/>
              <a:t>за</a:t>
            </a:r>
            <a:r>
              <a:rPr sz="4000" spc="-475" dirty="0"/>
              <a:t> </a:t>
            </a:r>
            <a:r>
              <a:rPr sz="4000" spc="-20" dirty="0"/>
              <a:t>внимание!</a:t>
            </a:r>
            <a:endParaRPr sz="4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24000"/>
            <a:ext cx="6858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162" y="1600200"/>
            <a:ext cx="6797675" cy="453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</Words>
  <Application>Microsoft Office PowerPoint</Application>
  <PresentationFormat>Экран (4:3)</PresentationFormat>
  <Paragraphs>5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Декоративно-прикладное искусство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*</cp:lastModifiedBy>
  <cp:revision>1</cp:revision>
  <dcterms:created xsi:type="dcterms:W3CDTF">2023-05-29T10:12:11Z</dcterms:created>
  <dcterms:modified xsi:type="dcterms:W3CDTF">2023-05-29T10:13:51Z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2023-05-29T00:00:00Z</vt:filetime>
  </property>
</Properties>
</file>